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46" d="100"/>
          <a:sy n="46" d="100"/>
        </p:scale>
        <p:origin x="-1170" y="-1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58191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25" y="0"/>
            <a:ext cx="4542575" cy="3406931"/>
          </a:xfrm>
        </p:spPr>
      </p:pic>
      <p:pic>
        <p:nvPicPr>
          <p:cNvPr id="5" name="Объект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675" y="3406931"/>
            <a:ext cx="2555198" cy="3406931"/>
          </a:xfrm>
          <a:prstGeom prst="rect">
            <a:avLst/>
          </a:prstGeom>
        </p:spPr>
      </p:pic>
      <p:pic>
        <p:nvPicPr>
          <p:cNvPr id="6" name="Объект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1426" y="0"/>
            <a:ext cx="4542574" cy="3406931"/>
          </a:xfrm>
          <a:prstGeom prst="rect">
            <a:avLst/>
          </a:prstGeom>
        </p:spPr>
      </p:pic>
      <p:pic>
        <p:nvPicPr>
          <p:cNvPr id="7" name="Объект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3501008"/>
            <a:ext cx="4104456" cy="3312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43417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57" y="9420"/>
            <a:ext cx="5008806" cy="3756605"/>
          </a:xfrm>
        </p:spPr>
      </p:pic>
      <p:pic>
        <p:nvPicPr>
          <p:cNvPr id="5" name="Объект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3717033"/>
            <a:ext cx="5008806" cy="3130334"/>
          </a:xfrm>
          <a:prstGeom prst="rect">
            <a:avLst/>
          </a:prstGeom>
        </p:spPr>
      </p:pic>
      <p:pic>
        <p:nvPicPr>
          <p:cNvPr id="6" name="Объект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0"/>
            <a:ext cx="4499992" cy="3789040"/>
          </a:xfrm>
          <a:prstGeom prst="rect">
            <a:avLst/>
          </a:prstGeom>
        </p:spPr>
      </p:pic>
      <p:pic>
        <p:nvPicPr>
          <p:cNvPr id="7" name="Объект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89041"/>
            <a:ext cx="4631433" cy="3058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4599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Экран (4:3)</PresentationFormat>
  <Paragraphs>0</Paragraphs>
  <Slides>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4" baseType="lpstr">
      <vt:lpstr>Тема Office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Lenovo</cp:lastModifiedBy>
  <cp:revision>1</cp:revision>
  <dcterms:created xsi:type="dcterms:W3CDTF">2018-12-07T06:31:31Z</dcterms:created>
  <dcterms:modified xsi:type="dcterms:W3CDTF">2019-01-24T10:50:16Z</dcterms:modified>
</cp:coreProperties>
</file>