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ink/ink6.xml" ContentType="application/inkml+xml"/>
  <Override PartName="/ppt/ink/ink7.xml" ContentType="application/inkml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ink/ink3.xml" ContentType="application/inkml+xml"/>
  <Override PartName="/ppt/ink/ink4.xml" ContentType="application/inkml+xml"/>
  <Override PartName="/ppt/ink/ink5.xml" ContentType="application/inkml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ink/ink1.xml" ContentType="application/inkml+xml"/>
  <Override PartName="/ppt/ink/ink2.xml" ContentType="application/inkml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81" r:id="rId2"/>
    <p:sldId id="327" r:id="rId3"/>
    <p:sldId id="328" r:id="rId4"/>
    <p:sldId id="329" r:id="rId5"/>
    <p:sldId id="330" r:id="rId6"/>
    <p:sldId id="331" r:id="rId7"/>
    <p:sldId id="332" r:id="rId8"/>
    <p:sldId id="333" r:id="rId9"/>
    <p:sldId id="334" r:id="rId10"/>
    <p:sldId id="335" r:id="rId11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0"/>
    <p:restoredTop sz="94659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0-03-19T15:38:15.355"/>
    </inkml:context>
    <inkml:brush xml:id="br0">
      <inkml:brushProperty name="width" value="0.41667" units="cm"/>
      <inkml:brushProperty name="height" value="0.83333" units="cm"/>
      <inkml:brushProperty name="color" value="#FF0000"/>
      <inkml:brushProperty name="tip" value="rectangle"/>
      <inkml:brushProperty name="rasterOp" value="maskPen"/>
      <inkml:brushProperty name="fitToCurve" value="1"/>
    </inkml:brush>
  </inkml:definitions>
  <inkml:trace contextRef="#ctx0" brushRef="#br0">-1 0 0,'25'0'172,"1"0"-172,0 0 16,-1 0 15,1 0-15,0 0-1,25 0-15,0 0 16,-25 0 0,-1 0 15,1 0-16,0 0 1,-1 0 0,1 0-1,0 0 1,-1 0 0,1 0-1,0 0 1,-1 0-1,1 0-15,0 0 16,-1 0-16,27 0 16,-1 0-1,-25 0-15,-1 0 16,1 0 0,-1 0 15,26 0-31,0 0 15,-25 0 1,25 0-16,1 0 16,-27 0-16,26 0 15,-25 0 1,0 0 0,-1 0-1,1 0 1,0 0-16,-1 0 15,1 0-15,0 0 16,-1 0 0,27 0-1,-1 0 1,0 0 0,-25 0-16,0 0 15,-1 0 32,1 0 0,0 0-47,-1 0 16,1 0-16,0 0 15,-1 0 1,1 0-1,0 0 1,-1 0 0,1 0-16,25 0 15,-25 0-15,-1 0 32,1 0-32,0 0 0,-1 0 15,27 0 1,-1 0-1,-25 0-15,-1 0 16,1 0 0,0 0-1,-1 0 1,1 0 0,-26 25-16,26-25 15,-1 0 1,1 0-1,0 0 1,-1 0-16,0 0 31,1 0-15,-1 0 0,1 27-1,0-27-15,-1 0 47,1 0-31,0 0 15,-1 0 0,1 0-15,0 0-1,-1 0-15,1 0 16,0 0-16,-1 0 47,1 0 0,-1 0-16,1 0-15,0 0 15,-1 0 0,1 0 0,0 0 16,-1 0-15,1 0-32,0 0 15,-1 0 1,1 0 15,0 0 16,-1 0-31,1 0 46,0 0 16,-1 0-62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0-03-19T15:39:51.200"/>
    </inkml:context>
    <inkml:brush xml:id="br0">
      <inkml:brushProperty name="width" value="0.41667" units="cm"/>
      <inkml:brushProperty name="height" value="0.83333" units="cm"/>
      <inkml:brushProperty name="color" value="#FF0000"/>
      <inkml:brushProperty name="tip" value="rectangle"/>
      <inkml:brushProperty name="rasterOp" value="maskPen"/>
      <inkml:brushProperty name="fitToCurve" value="1"/>
    </inkml:brush>
  </inkml:definitions>
  <inkml:trace contextRef="#ctx0" brushRef="#br0">0 57 0,'26'0'109,"-1"0"-109,1 0 16,51 0-16,0 0 15,-26 0 1,52 0-16,25 0 0,-25 0 16,-26 0-16,0 0 15,-26 0-15,-25 0 16,-1 0-16,1 0 16,0 0 46,-1 0-46,1 0-16,25 0 15,1 0-15,-27 0 16,1 0-16,-1 0 16,1 0-16,0 0 15,-1 0-15,1 0 16,51 0-16,-51 0 15,51 0-15,-26 0 16,-25 0-16,25 0 16,0-25-16,-25 25 15,0 0-15,-1 0 16,1 0-16,0 0 16,-1-26-1,27 26-15,-1 0 16,-25 0-16,25 0 15,-26 0-15,1 0 16,0 0 0,-1 0 15,1 0-31,0 0 16,-1 0 15,1 0-16,0 0 1,25 0-16,-25 0 16,25 26-16,0-26 15,-25 0-15,25 0 0,1 25 16,-1-25 0,0 26-16,1-26 15,-1 26-15,0-26 16,0 0-16,-25 0 0,0 0 15,-1 25-15,1-25 16,0 0 0,-1 0-16,1 0 15,0 0-15,-1 0 16,27 0-16,-27 0 0,1 0 16,25 0-1,-25 0 1,25 0-16,-25 26 15,25-26-15,1 0 16,-27 0-16,27 0 0,-27 0 16,27 0-1,-27 0-15,1 0 16,25 0-16,0 0 31,-25 0-31,25 0 0,-25 0 16,0 0-1,-1 0 1,1 0-16,25 0 16,-25 0 15,0 0-15,-1 0-16,1 0 15,0-26 1,-1 26-1,1 0-15,0 0 16,-1 0-16,27 0 16,-27 0-16,27-25 15,-1 25-15,-25 0 16,-1 0 0,1 0-1,25-26-15,0 26 16,-25-26-1,25 26 1,-25 0-16,0-25 47,-1 25-47,1 0 31,0 0 16,-1 0-47,1 0 31,0 0 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0-03-19T15:39:57.638"/>
    </inkml:context>
    <inkml:brush xml:id="br0">
      <inkml:brushProperty name="width" value="0.41667" units="cm"/>
      <inkml:brushProperty name="height" value="0.83333" units="cm"/>
      <inkml:brushProperty name="color" value="#FF0000"/>
      <inkml:brushProperty name="tip" value="rectangle"/>
      <inkml:brushProperty name="rasterOp" value="maskPen"/>
      <inkml:brushProperty name="fitToCurve" value="1"/>
    </inkml:brush>
  </inkml:definitions>
  <inkml:trace contextRef="#ctx0" brushRef="#br0">0 1 0,'52'0'47,"-27"0"-31,27 0-16,25 0 15,0 0-15,0 0 16,25 26-16,1-26 16,25 0-16,-51 26 15,77-26-15,-103 25 16,1 1-16,-1-26 15,-25 26-15,25-26 16,0 25-16,-25-25 16,25 0-16,-25 0 15,25 0-15,1 0 16,-1 0-16,0 26 16,0-26-16,-25 0 15,25 0-15,1 25 16,-1-25-16,26 26 15,26-26-15,51 26 16,-26-26-16,-25 0 16,-27 0-16,-24 0 15,-1 25-15,0-25 16,-25 0 0,0 0-1,-1 0-15,27 0 16,-1 0-16,-25 0 15,25 0-15,-25 0 16,25 0-16,-25 0 16,25 0-1,0 0-15,-25 26 16,25-26-16,-25 0 16,25 0-16,0 0 15,-25 0-15,25 0 16,-25 0-16,0 0 15,-1 0-15,1 0 16,25 0-16,-25 0 0,25 0 31,-25 0-31,0 0 16,25 0-16,26-26 16,0 1-16,0-1 15,0 0-15,0 26 16,-51 0-16,25 0 15,-26 0-15,1 0 16,0 0-16,-1-25 16,1-1 15,0 26-31,-1-25 16,1 25-16,0 0 15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0-03-19T15:40:05.469"/>
    </inkml:context>
    <inkml:brush xml:id="br0">
      <inkml:brushProperty name="width" value="0.41667" units="cm"/>
      <inkml:brushProperty name="height" value="0.83333" units="cm"/>
      <inkml:brushProperty name="color" value="#FF0000"/>
      <inkml:brushProperty name="tip" value="rectangle"/>
      <inkml:brushProperty name="rasterOp" value="maskPen"/>
      <inkml:brushProperty name="fitToCurve" value="1"/>
    </inkml:brush>
  </inkml:definitions>
  <inkml:trace contextRef="#ctx0" brushRef="#br0">-1 117 0,'25'0'172,"27"0"-172,-1 0 16,-25 0-16,51 0 15,-52 0-15,27 0 16,-1 0-16,-25 0 16,25 0-16,0 0 15,-25 0-15,25 0 16,-25 0-16,0 0 16,25 0-16,-25 0 15,-1 0-15,1 0 47,-1 0-16,1 0-15,0 0-16,-1 0 16,1-27-16,0 27 15,-1 0 1,1 0-16,0 0 15,25-26-15,-25 26 16,51 0-16,-26 0 16,-25 0-16,25-29 15,-25 29-15,-1 0 16,27 0-16,-27 0 16,1 0-1,0 0 1,-1-27-16,1 27 15,0 0-15,25 0 16,-25 0 0,-1 0-16,1 0 15,-1 0 1,1 0-16,25 0 16,-25 0-1,25 0-15,1 0 16,-27 0-16,27 0 15,-1 0-15,-25 0 16,25 0-16,-25 0 31,-1 0-31,1 27 16,24-27-16,2 0 16,-27 0-16,1 0 15,0 0-15,25 0 16,-25 0-16,-1 0 31,1 0-15,-1 0-1,1 0-15,25 0 16,-25 0-16,25 0 16,-25 0-16,0 0 15,-1 29 1,27-29-1,-1 0-15,-25 0 16,25 0-16,0 26 16,-25-26-16,25 0 15,-51 27-15,26-27 16,0 0-16,-1 0 16,27 0-16,-1 0 15,-25 0-15,25 0 16,-26 0-16,27 0 15,-27 0-15,-25 28 16,26-28-16,0 0 16,-1 0-1,1 0-15,25 0 16,-25 0-16,25 0 16,1 0-16,-27 0 15,27 0-15,-1 0 16,0 0-1,-25 0-15,25 0 16,-25 0-16,25 0 16,-25 0-16,0 0 15,-1 0 1,1 0-16,0 0 16,-1 0-1,1 0 1,-1 0-16,1 0 31,0 0-15,-1 0-1,1 0 142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0-03-19T15:40:15.032"/>
    </inkml:context>
    <inkml:brush xml:id="br0">
      <inkml:brushProperty name="width" value="0.41667" units="cm"/>
      <inkml:brushProperty name="height" value="0.83333" units="cm"/>
      <inkml:brushProperty name="color" value="#FF0000"/>
      <inkml:brushProperty name="tip" value="rectangle"/>
      <inkml:brushProperty name="rasterOp" value="maskPen"/>
      <inkml:brushProperty name="fitToCurve" value="1"/>
    </inkml:brush>
  </inkml:definitions>
  <inkml:trace contextRef="#ctx0" brushRef="#br0">0 23 0,'26'0'125,"25"0"-109,1 0-16,-1 0 16,0 0-16,-25 0 15,25 0-15,1 0 16,-27 0 0,1 0-1,0 0-15,-1 0 16,1 0-16,25 0 15,1 0 1,-27 0-16,1 0 16,0 0-16,25 0 15,-26 0 1,1 0 31,0 0-32,-1 0 1,27 0-16,-1 26 16,-25-26-16,25 26 15,-25-26-15,-1 0 63,1 0-48,0 0 1,-1 0-16,1 25 16,0-25-16,25 0 15,-25 0-15,-1 26 16,27-26-16,-1 0 16,-25 0-1,-1 0-15,27 0 16,-27 0-16,26 0 15,1 0-15,-27 0 16,27 0-16,-27 0 0,27 0 16,-27 0-1,1 0-15,0 0 16,-1 0 0,1 0-1,25 0-15,-25 0 16,25 0-16,-25 0 15,0 0-15,25 0 16,-25 0-16,-1 0 16,1 0-16,0 0 31,-1 0-15,1-26-16,25 1 15,1-1-15,-27 26 16,1 0-16,-1 0 15,1 0 32,0 0-31,-1 0 0,1 0-1,0 0 1,-1 0 15,1 0 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0-03-19T15:40:20.946"/>
    </inkml:context>
    <inkml:brush xml:id="br0">
      <inkml:brushProperty name="width" value="0.41667" units="cm"/>
      <inkml:brushProperty name="height" value="0.83333" units="cm"/>
      <inkml:brushProperty name="color" value="#FF0000"/>
      <inkml:brushProperty name="tip" value="rectangle"/>
      <inkml:brushProperty name="rasterOp" value="maskPen"/>
      <inkml:brushProperty name="fitToCurve" value="1"/>
    </inkml:brush>
  </inkml:definitions>
  <inkml:trace contextRef="#ctx0" brushRef="#br0">-1 41 0,'25'0'94,"52"0"-79,26 0-15,0 0 16,25 0-16,-51 0 15,25 0-15,-25 0 16,-51 0-16,25 0 16,-25 0-16,0 0 47,25 0-47,26 0 15,0 0-15,0 0 16,-51-26-16,25 26 15,0 0-15,-25 0 0,0 0 32,-1 0-1,1 0-15,77 0-16,-1 0 15,-25 0-15,0 0 16,-26 0-16,-25 0 15,25 0-15,1 0 16,-27 0 15,1 26-15,0-26-16,51 25 16,-26-25-16,-25 26 15,25-26-15,-25 0 16,25 26-16,0-26 15,-25 0-15,25 0 16,0 0-16,-25 0 16,25 0-16,-25 0 15,51 0-15,-26 25 16,1 1-16,25-26 16,0 0-16,25 0 15,27 0-15,-27 0 16,-25-26-16,-26 26 15,1 0-15,-27-25 16,27 25-16,-1 0 16,0 0-1,1 0 1,-1-26-16,-25 26 16,25 0-16,0-26 15,-25 26-15,25-25 16,-25 25-16,0 0 15,-1 0 17,1 0-1,0 0-15,-1 0-1,-25-26-15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0-03-19T15:40:27.456"/>
    </inkml:context>
    <inkml:brush xml:id="br0">
      <inkml:brushProperty name="width" value="0.41667" units="cm"/>
      <inkml:brushProperty name="height" value="0.83333" units="cm"/>
      <inkml:brushProperty name="color" value="#FF0000"/>
      <inkml:brushProperty name="tip" value="rectangle"/>
      <inkml:brushProperty name="rasterOp" value="maskPen"/>
      <inkml:brushProperty name="fitToCurve" value="1"/>
    </inkml:brush>
  </inkml:definitions>
  <inkml:trace contextRef="#ctx0" brushRef="#br0">-1 279 0,'51'0'62,"-25"0"-46,25-26-16,0 1 15,1 25-15,50-26 0,1 26 16,0-26-16,-26 26 16,0-25-1,-26 25-15,0-26 16,-25 26-16,25 0 16,-25 0-16,25-26 0,-25 26 15,-1 0 1,27-25-16,-1 25 15,-25 0-15,25 0 0,-25 0 16,25 0-16,26-26 16,-51 26-16,25 0 15,26 0-15,-51 0 16,51 0 0,-26 0-16,-25 0 0,25 0 15,-26 0 1,1 0-16,0 0 15,-1 0 1,27 0-16,-27 0 16,27 0-16,-1 0 15,-25 0-15,25 0 16,-25 0-16,25 0 16,0 0-16,1 0 15,25 0-15,-26 0 16,0 0-16,1 0 15,-27 0-15,1 0 16,25 0-16,-25 0 16,-1 0-16,1 0 15,0 0-15,-1 0 16,1 0 0,0 0-1,-1 0-15,1 0 31,0 0-15,-1 0-16,52 26 16,0-1-16,-25-25 15,-1 0-15,26 26 16,-26 0-16,-25-26 16,0 0-16,-1 0 15,-25 25 1,26-25-16,25 0 15,-25 0-15,25 0 16,-25 0-16,-1 0 16,27 0-16,-27 0 15,27 0 1,-52 26-16,25-26 16,27 0-16,-27 0 15,27 0-15,-27 0 16,27 0-16,-1 0 15,-25 26-15,-1-26 16,1 25-16,25-25 16,1 0-1,-1 0-15,0 0 16,-25 0-16,25 0 16,0 0-16,-25 0 15,25 0-15,-25 0 16,25 0-16,1 0 15,-27 0-15,27 0 16,25 0-16,-52 0 16,52 0-16,-25 0 15,-27 0-15,1 0 16,0 0 62,-1 0-62,1 0-1,0 0 1,-1 0 0,1 0-16,-1 0 15,1 0 1,-26-25-16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" name="Shape 3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4029-E61F-413B-82EE-AF5529D60523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6376-2AF4-4E35-A375-6FB5BE056C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2161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3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7712206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104900" y="365125"/>
            <a:ext cx="8053614" cy="917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Параллелограмм 6"/>
          <p:cNvSpPr/>
          <p:nvPr/>
        </p:nvSpPr>
        <p:spPr>
          <a:xfrm rot="18919285">
            <a:off x="-547866" y="792195"/>
            <a:ext cx="1846765" cy="7687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9017" y="0"/>
                </a:lnTo>
                <a:lnTo>
                  <a:pt x="21600" y="0"/>
                </a:lnTo>
                <a:lnTo>
                  <a:pt x="12583" y="21600"/>
                </a:lnTo>
                <a:close/>
              </a:path>
            </a:pathLst>
          </a:custGeom>
          <a:solidFill>
            <a:srgbClr val="FF00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1746497" y="6362700"/>
            <a:ext cx="343904" cy="358140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r">
              <a:defRPr>
                <a:solidFill>
                  <a:srgbClr val="FF0000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pic>
        <p:nvPicPr>
          <p:cNvPr id="6" name="Рисунок 9" descr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0605" y="258761"/>
            <a:ext cx="1675731" cy="626610"/>
          </a:xfrm>
          <a:prstGeom prst="rect">
            <a:avLst/>
          </a:prstGeom>
          <a:ln w="12700">
            <a:miter lim="4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1pPr>
      <a:lvl2pPr marL="714375" marR="0" indent="-25717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2pPr>
      <a:lvl3pPr marL="1208314" marR="0" indent="-293914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3pPr>
      <a:lvl4pPr marL="1714500" marR="0" indent="-3429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4pPr>
      <a:lvl5pPr marL="2171700" marR="0" indent="-3429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5pPr>
      <a:lvl6pPr marL="2514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6pPr>
      <a:lvl7pPr marL="29718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7pPr>
      <a:lvl8pPr marL="34290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8pPr>
      <a:lvl9pPr marL="38862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ln>
            <a:noFill/>
          </a:ln>
          <a:solidFill>
            <a:srgbClr val="333E48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NUL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81222"/>
          </a:xfrm>
        </p:spPr>
        <p:txBody>
          <a:bodyPr>
            <a:normAutofit/>
          </a:bodyPr>
          <a:lstStyle/>
          <a:p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0472" y="2207491"/>
            <a:ext cx="8617527" cy="570634"/>
          </a:xfrm>
        </p:spPr>
        <p:txBody>
          <a:bodyPr>
            <a:no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Порядок загрузки общеобразовательными организациями распорядительных </a:t>
            </a:r>
            <a:r>
              <a:rPr lang="ru-RU" dirty="0"/>
              <a:t>документов </a:t>
            </a:r>
            <a:r>
              <a:rPr lang="ru-RU" dirty="0" smtClean="0"/>
              <a:t>о создании и функционировании</a:t>
            </a:r>
            <a:r>
              <a:rPr lang="ru-RU" dirty="0"/>
              <a:t> </a:t>
            </a:r>
            <a:r>
              <a:rPr lang="ru-RU" dirty="0" smtClean="0"/>
              <a:t>Центров </a:t>
            </a:r>
            <a:r>
              <a:rPr lang="ru-RU" dirty="0"/>
              <a:t>«Точка роста 2019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9213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extBox 7"/>
          <p:cNvSpPr txBox="1">
            <a:spLocks noGrp="1"/>
          </p:cNvSpPr>
          <p:nvPr>
            <p:ph type="sldNum" sz="quarter" idx="2"/>
          </p:nvPr>
        </p:nvSpPr>
        <p:spPr>
          <a:xfrm>
            <a:off x="11746497" y="6362699"/>
            <a:ext cx="343903" cy="35814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sp>
        <p:nvSpPr>
          <p:cNvPr id="200" name="Заголовок 1"/>
          <p:cNvSpPr txBox="1">
            <a:spLocks noGrp="1"/>
          </p:cNvSpPr>
          <p:nvPr>
            <p:ph type="title"/>
          </p:nvPr>
        </p:nvSpPr>
        <p:spPr>
          <a:xfrm>
            <a:off x="1104899" y="365125"/>
            <a:ext cx="7356931" cy="9175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rPr lang="ru-RU" dirty="0"/>
              <a:t>Перечень документов образовательных организаций:</a:t>
            </a:r>
            <a:endParaRPr dirty="0"/>
          </a:p>
        </p:txBody>
      </p:sp>
      <p:sp>
        <p:nvSpPr>
          <p:cNvPr id="201" name="Прямоугольник 5"/>
          <p:cNvSpPr txBox="1"/>
          <p:nvPr/>
        </p:nvSpPr>
        <p:spPr>
          <a:xfrm>
            <a:off x="1321633" y="2047239"/>
            <a:ext cx="8925453" cy="40564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457200" indent="-457200" algn="just">
              <a:lnSpc>
                <a:spcPct val="115000"/>
              </a:lnSpc>
              <a:buAutoNum type="arabicPeriod"/>
              <a:defRPr sz="2000">
                <a:solidFill>
                  <a:srgbClr val="333E48"/>
                </a:solidFill>
                <a:uFill>
                  <a:solidFill>
                    <a:srgbClr val="000000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r>
              <a:rPr lang="ru-RU" sz="2800" dirty="0"/>
              <a:t>Приказ о создании Центра «Точка роста», утверждающий:</a:t>
            </a:r>
          </a:p>
          <a:p>
            <a:pPr marL="457200" indent="-457200" algn="just">
              <a:lnSpc>
                <a:spcPct val="115000"/>
              </a:lnSpc>
              <a:buFont typeface="Arial" panose="020B0604020202020204" pitchFamily="34" charset="0"/>
              <a:buChar char="•"/>
              <a:defRPr sz="2000">
                <a:solidFill>
                  <a:srgbClr val="333E48"/>
                </a:solidFill>
                <a:uFill>
                  <a:solidFill>
                    <a:srgbClr val="000000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r>
              <a:rPr lang="ru-RU" sz="2800" dirty="0"/>
              <a:t>Положение о Центре</a:t>
            </a:r>
          </a:p>
          <a:p>
            <a:pPr marL="457200" indent="-457200" algn="just">
              <a:lnSpc>
                <a:spcPct val="115000"/>
              </a:lnSpc>
              <a:buFont typeface="Arial" panose="020B0604020202020204" pitchFamily="34" charset="0"/>
              <a:buChar char="•"/>
              <a:defRPr sz="2000">
                <a:solidFill>
                  <a:srgbClr val="333E48"/>
                </a:solidFill>
                <a:uFill>
                  <a:solidFill>
                    <a:srgbClr val="000000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r>
              <a:rPr lang="ru-RU" sz="2800" dirty="0"/>
              <a:t>Руководителя Центра</a:t>
            </a:r>
            <a:endParaRPr sz="2800" dirty="0"/>
          </a:p>
          <a:p>
            <a:pPr algn="just">
              <a:lnSpc>
                <a:spcPct val="115000"/>
              </a:lnSpc>
              <a:defRPr sz="2000">
                <a:solidFill>
                  <a:srgbClr val="333E48"/>
                </a:solidFill>
                <a:uFill>
                  <a:solidFill>
                    <a:srgbClr val="000000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r>
              <a:rPr lang="ru-RU" sz="2800" dirty="0"/>
              <a:t> 2. План учебно-воспитательных, внеурочных и социокультурных мероприятий на 2019</a:t>
            </a:r>
            <a:r>
              <a:rPr lang="en-US" sz="2800" dirty="0"/>
              <a:t>/2020</a:t>
            </a:r>
            <a:r>
              <a:rPr lang="ru-RU" sz="2800" dirty="0"/>
              <a:t> гг.</a:t>
            </a:r>
            <a:endParaRPr lang="en-US" sz="2800" dirty="0"/>
          </a:p>
          <a:p>
            <a:pPr algn="just">
              <a:lnSpc>
                <a:spcPct val="115000"/>
              </a:lnSpc>
              <a:defRPr sz="2000">
                <a:solidFill>
                  <a:srgbClr val="333E48"/>
                </a:solidFill>
                <a:uFill>
                  <a:solidFill>
                    <a:srgbClr val="000000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r>
              <a:rPr lang="en-US" sz="2800" dirty="0"/>
              <a:t>3. </a:t>
            </a:r>
            <a:r>
              <a:rPr lang="ru-RU" sz="2800" dirty="0"/>
              <a:t>Расписание занятий </a:t>
            </a:r>
            <a:endParaRPr lang="ru-RU" sz="2800" dirty="0" smtClean="0"/>
          </a:p>
          <a:p>
            <a:pPr algn="just">
              <a:lnSpc>
                <a:spcPct val="115000"/>
              </a:lnSpc>
              <a:defRPr sz="2000">
                <a:solidFill>
                  <a:srgbClr val="333E48"/>
                </a:solidFill>
                <a:uFill>
                  <a:solidFill>
                    <a:srgbClr val="000000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r>
              <a:rPr lang="ru-RU" sz="2800" dirty="0" smtClean="0"/>
              <a:t>4. </a:t>
            </a:r>
            <a:r>
              <a:rPr lang="ru-RU" sz="2800" smtClean="0"/>
              <a:t>Адреса страниц </a:t>
            </a:r>
            <a:r>
              <a:rPr lang="ru-RU" sz="2800" dirty="0" smtClean="0"/>
              <a:t>в социальных сетях</a:t>
            </a:r>
            <a:endParaRPr sz="2800" dirty="0"/>
          </a:p>
        </p:txBody>
      </p:sp>
    </p:spTree>
    <p:extLst>
      <p:ext uri="{BB962C8B-B14F-4D97-AF65-F5344CB8AC3E}">
        <p14:creationId xmlns:p14="http://schemas.microsoft.com/office/powerpoint/2010/main" xmlns="" val="3717813025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Порядок загрузки документов Центрами «Точка роста»: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52714" y="1869168"/>
            <a:ext cx="10515600" cy="4351338"/>
          </a:xfrm>
        </p:spPr>
        <p:txBody>
          <a:bodyPr>
            <a:noAutofit/>
          </a:bodyPr>
          <a:lstStyle/>
          <a:p>
            <a:r>
              <a:rPr lang="ru-RU" sz="3600" dirty="0" smtClean="0"/>
              <a:t>в папку общеобразовательной организации по ссылке: </a:t>
            </a:r>
          </a:p>
          <a:p>
            <a:endParaRPr lang="ru-RU" sz="3600" dirty="0" smtClean="0"/>
          </a:p>
          <a:p>
            <a:pPr marL="0" indent="0">
              <a:buNone/>
            </a:pPr>
            <a:r>
              <a:rPr lang="en-US" sz="4400" u="sng" dirty="0" smtClean="0"/>
              <a:t>https</a:t>
            </a:r>
            <a:r>
              <a:rPr lang="en-US" sz="4400" u="sng" dirty="0"/>
              <a:t>://drive.google.com/drive/folders/1pGDotych2uYM6uF2pOSLARnrWyYAJv-J</a:t>
            </a:r>
            <a:endParaRPr lang="ru-RU" sz="4400" u="sng" dirty="0"/>
          </a:p>
          <a:p>
            <a:endParaRPr lang="ru-RU" sz="4400" dirty="0" smtClean="0"/>
          </a:p>
          <a:p>
            <a:r>
              <a:rPr lang="ru-RU" sz="4400" dirty="0" smtClean="0"/>
              <a:t>Срок: </a:t>
            </a:r>
            <a:r>
              <a:rPr lang="ru-RU" sz="4400" dirty="0"/>
              <a:t>до 1 апреля 2020 года </a:t>
            </a:r>
          </a:p>
        </p:txBody>
      </p:sp>
    </p:spTree>
    <p:extLst>
      <p:ext uri="{BB962C8B-B14F-4D97-AF65-F5344CB8AC3E}">
        <p14:creationId xmlns:p14="http://schemas.microsoft.com/office/powerpoint/2010/main" xmlns="" val="27226659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3436" b="4742"/>
          <a:stretch/>
        </p:blipFill>
        <p:spPr>
          <a:xfrm>
            <a:off x="0" y="-64655"/>
            <a:ext cx="12192000" cy="685800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mc:AlternateContent xmlns:mc="http://schemas.openxmlformats.org/markup-compatibility/2006">
        <mc:Choice xmlns:p14="http://schemas.microsoft.com/office/powerpoint/2010/main" xmlns="" Requires="p14">
          <p:contentPart p14:bwMode="auto" r:id="rId3">
            <p14:nvContentPartPr>
              <p14:cNvPr id="5" name="Рукописный ввод 4"/>
              <p14:cNvContentPartPr/>
              <p14:nvPr/>
            </p14:nvContentPartPr>
            <p14:xfrm>
              <a:off x="628578" y="3934865"/>
              <a:ext cx="1163160" cy="25200"/>
            </p14:xfrm>
          </p:contentPart>
        </mc:Choice>
        <mc:Fallback>
          <p:pic>
            <p:nvPicPr>
              <p:cNvPr id="5" name="Рукописный ввод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53338" y="3784745"/>
                <a:ext cx="1313640" cy="325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409694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442" y="0"/>
            <a:ext cx="12121116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="" Requires="p14">
          <p:contentPart p14:bwMode="auto" r:id="rId3">
            <p14:nvContentPartPr>
              <p14:cNvPr id="5" name="Рукописный ввод 4"/>
              <p14:cNvContentPartPr/>
              <p14:nvPr/>
            </p14:nvContentPartPr>
            <p14:xfrm>
              <a:off x="323298" y="1318611"/>
              <a:ext cx="1727640" cy="61200"/>
            </p14:xfrm>
          </p:contentPart>
        </mc:Choice>
        <mc:Fallback>
          <p:pic>
            <p:nvPicPr>
              <p:cNvPr id="5" name="Рукописный ввод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48418" y="1168491"/>
                <a:ext cx="1877400" cy="361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938300579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0942"/>
            <a:ext cx="12192000" cy="683611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="" Requires="p14">
          <p:contentPart p14:bwMode="auto" r:id="rId3">
            <p14:nvContentPartPr>
              <p14:cNvPr id="5" name="Рукописный ввод 4"/>
              <p14:cNvContentPartPr/>
              <p14:nvPr/>
            </p14:nvContentPartPr>
            <p14:xfrm>
              <a:off x="175338" y="1181811"/>
              <a:ext cx="1552320" cy="117360"/>
            </p14:xfrm>
          </p:contentPart>
        </mc:Choice>
        <mc:Fallback>
          <p:pic>
            <p:nvPicPr>
              <p:cNvPr id="5" name="Рукописный ввод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0458" y="1032051"/>
                <a:ext cx="1702080" cy="417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1123544508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168" y="0"/>
            <a:ext cx="12063663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="" Requires="p14">
          <p:contentPart p14:bwMode="auto" r:id="rId3">
            <p14:nvContentPartPr>
              <p14:cNvPr id="5" name="Рукописный ввод 4"/>
              <p14:cNvContentPartPr/>
              <p14:nvPr/>
            </p14:nvContentPartPr>
            <p14:xfrm>
              <a:off x="8368578" y="2712531"/>
              <a:ext cx="1551600" cy="55440"/>
            </p14:xfrm>
          </p:contentPart>
        </mc:Choice>
        <mc:Fallback>
          <p:pic>
            <p:nvPicPr>
              <p:cNvPr id="5" name="Рукописный ввод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293338" y="2562771"/>
                <a:ext cx="1701720" cy="354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1240196321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428" y="0"/>
            <a:ext cx="12083143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="" Requires="p14">
          <p:contentPart p14:bwMode="auto" r:id="rId3">
            <p14:nvContentPartPr>
              <p14:cNvPr id="5" name="Рукописный ввод 4"/>
              <p14:cNvContentPartPr/>
              <p14:nvPr/>
            </p14:nvContentPartPr>
            <p14:xfrm>
              <a:off x="3509658" y="3076491"/>
              <a:ext cx="951840" cy="59040"/>
            </p14:xfrm>
          </p:contentPart>
        </mc:Choice>
        <mc:Fallback>
          <p:pic>
            <p:nvPicPr>
              <p:cNvPr id="5" name="Рукописный ввод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434778" y="2926731"/>
                <a:ext cx="1101600" cy="358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2664105398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2210"/>
            <a:ext cx="12192000" cy="683358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="" Requires="p14">
          <p:contentPart p14:bwMode="auto" r:id="rId3">
            <p14:nvContentPartPr>
              <p14:cNvPr id="5" name="Рукописный ввод 4"/>
              <p14:cNvContentPartPr/>
              <p14:nvPr/>
            </p14:nvContentPartPr>
            <p14:xfrm>
              <a:off x="194418" y="1343091"/>
              <a:ext cx="1440720" cy="61200"/>
            </p14:xfrm>
          </p:contentPart>
        </mc:Choice>
        <mc:Fallback>
          <p:pic>
            <p:nvPicPr>
              <p:cNvPr id="5" name="Рукописный ввод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9178" y="1192971"/>
                <a:ext cx="1590840" cy="361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1152146125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373"/>
            <a:ext cx="12192000" cy="681925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="" Requires="p14">
          <p:contentPart p14:bwMode="auto" r:id="rId3">
            <p14:nvContentPartPr>
              <p14:cNvPr id="5" name="Рукописный ввод 4"/>
              <p14:cNvContentPartPr/>
              <p14:nvPr/>
            </p14:nvContentPartPr>
            <p14:xfrm>
              <a:off x="1940058" y="2947611"/>
              <a:ext cx="1847160" cy="100800"/>
            </p14:xfrm>
          </p:contentPart>
        </mc:Choice>
        <mc:Fallback>
          <p:pic>
            <p:nvPicPr>
              <p:cNvPr id="5" name="Рукописный ввод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64818" y="2797491"/>
                <a:ext cx="1997280" cy="401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1762866025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Тема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Тема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89</Words>
  <Application>Microsoft Office PowerPoint</Application>
  <PresentationFormat>Произвольный</PresentationFormat>
  <Paragraphs>18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Перечень документов образовательных организаций:</vt:lpstr>
      <vt:lpstr>Порядок загрузки документов Центрами «Точка роста»: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создании федеральной сети Центров образования цифрового и гуманитарного профилей «Точка роста»</dc:title>
  <dc:creator>Пользователь</dc:creator>
  <cp:lastModifiedBy>madina</cp:lastModifiedBy>
  <cp:revision>39</cp:revision>
  <dcterms:modified xsi:type="dcterms:W3CDTF">2020-03-24T10:49:52Z</dcterms:modified>
</cp:coreProperties>
</file>